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8" r:id="rId4"/>
    <p:sldId id="259" r:id="rId5"/>
    <p:sldId id="263" r:id="rId6"/>
    <p:sldId id="264" r:id="rId7"/>
    <p:sldId id="266" r:id="rId8"/>
    <p:sldId id="262" r:id="rId9"/>
    <p:sldId id="261" r:id="rId10"/>
    <p:sldId id="267" r:id="rId11"/>
    <p:sldId id="265" r:id="rId12"/>
    <p:sldId id="260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F0E5A-BE01-48C0-9CF8-1EE1265F954D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64B7E-6B58-4C37-8701-EEAE264B8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9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of your children should know this  information by heart. Any time that they log into a computer at school they must use this username and password.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64B7E-6B58-4C37-8701-EEAE264B85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58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of your children should know this  information by heart. Any time that they log into a computer at school they must use this username and password.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64B7E-6B58-4C37-8701-EEAE264B85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7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F460B-A862-40F4-BD96-AE37C889D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C2334-22A9-4604-A1B5-F167B4495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BE036-FA77-4E70-91B2-F103E6EBA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1FC9-6BD6-401C-8B3B-F64E66EC8EA4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8AD78-9607-45A9-A7EF-B703F6C1D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F6352-F005-4044-8DE7-8E23F06DC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6FFD-684F-4581-8FCA-8C5ADC3FE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2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1C682-B13F-492C-8099-C2876041B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296846-4CB4-4B1A-80F0-F8021CA46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A4E02-0EC1-4271-B632-90C135FCE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1FC9-6BD6-401C-8B3B-F64E66EC8EA4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B8B72-43F8-4C13-BE68-DDFB44081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4F7CF-83FC-4F4F-8D59-36F67CC3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6FFD-684F-4581-8FCA-8C5ADC3FE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0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21F1B6-EC7C-4DC0-8B4D-E819B3EE20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42F0C5-24F4-4713-B7A4-A2D503300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AD1FD-2277-48D4-9981-5D9B9FD53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1FC9-6BD6-401C-8B3B-F64E66EC8EA4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DF78A-EB87-416D-A35C-C0A0921B1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658B8-0B57-43DE-AA95-278CB1760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6FFD-684F-4581-8FCA-8C5ADC3FE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31A4-E943-4523-93BC-AB5D9F981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073CB-5221-434F-916D-75AD9E36E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ACA56-A6BD-4938-816E-988A62AB9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1FC9-6BD6-401C-8B3B-F64E66EC8EA4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66DBC-95DB-46BA-8E18-F7B3EC15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5D9D2-7487-4D29-B895-F2EB81ECF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6FFD-684F-4581-8FCA-8C5ADC3FE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2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6A0ED-0A15-4869-A8E2-FF45629BF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7061A-EEA1-4065-A71A-F040DA6C6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34832-F99B-403C-909D-03B5DF97C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1FC9-6BD6-401C-8B3B-F64E66EC8EA4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92FF8-2553-4846-9E65-BA82426E4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345F1-8D40-4AD7-AB04-6D4CF1ADB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6FFD-684F-4581-8FCA-8C5ADC3FE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0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A69D-FDFF-4C82-AC15-D224C8A11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1B33D-1B05-444E-B511-73AFA5993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09087-6A44-4ED2-80FD-5615DF1A3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DC304-31D2-461B-9CFD-78E605574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1FC9-6BD6-401C-8B3B-F64E66EC8EA4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DEAA2-B6AF-4BF0-9155-C36115720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A4373-5C77-4E36-BED4-CD7B32FD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6FFD-684F-4581-8FCA-8C5ADC3FE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3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6A27A-9AC8-408D-BB07-6818E7EE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B632D-5090-46CD-A5AB-DA4C9D375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C8205-66C7-4AC2-BFEF-9DE19DB58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ADB38-EF2C-4E48-9EFF-3A7768C61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579641-817F-4157-8C27-CE985DE2E7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88682F-AA5E-4A2E-B567-A9F584C49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1FC9-6BD6-401C-8B3B-F64E66EC8EA4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C233E-57CC-4B67-A024-3F2456F48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9F2B02-7191-4029-868B-1024A477F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6FFD-684F-4581-8FCA-8C5ADC3FE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0B04C-D5F6-45F1-856C-12B027B03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F05EBF-48F2-4CCE-9484-C3E5E9F8E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1FC9-6BD6-401C-8B3B-F64E66EC8EA4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45DEAA-73AC-4008-969F-11FC042E6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D3BBB-983E-4E8C-9B26-B061E03E3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6FFD-684F-4581-8FCA-8C5ADC3FE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4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DBAE12-0D6B-4646-90D4-6EE9C2A3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1FC9-6BD6-401C-8B3B-F64E66EC8EA4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833744-D989-440B-8AB0-6EBB874BE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B59F1-844F-4FC6-AC48-89C658B96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6FFD-684F-4581-8FCA-8C5ADC3FE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0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AC02-6A1C-4B0B-AAE8-89A6B2A5A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B11FB-C762-4D56-B4D0-C960D9776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D36208-F548-4AC4-9DE4-259482D0D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CF5DE-926F-4329-A953-DA9C41B72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1FC9-6BD6-401C-8B3B-F64E66EC8EA4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6F744-FDA8-4D4F-8DE3-1BF533BA2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26025-887F-4D5D-93A1-131342E34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6FFD-684F-4581-8FCA-8C5ADC3FE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4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21E11-12D2-489B-B445-D7D740868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7E6348-4A5C-4AAF-B4E7-F41B96F6B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9B60D-90BA-4DEF-B975-89DDBCEC9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6DCF4-9EF7-4AFD-B4F9-18366E496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1FC9-6BD6-401C-8B3B-F64E66EC8EA4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5C319-3E3F-4878-A79A-B3F35555E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29400-7DF1-484A-8E4B-A69EA0560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6FFD-684F-4581-8FCA-8C5ADC3FE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9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BF3C98-303C-4B20-BA7A-2090F0DB3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84578-0EAB-4653-8C3D-B106CE4D8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13B1F-21F1-48E7-839D-D651B51EA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41FC9-6BD6-401C-8B3B-F64E66EC8EA4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CD40C-0C07-4A81-9656-B184737224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06434-53CD-4E79-9DED-896AAFD40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C6FFD-684F-4581-8FCA-8C5ADC3FE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4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FF015D-E200-493C-B807-C1C39C86D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49"/>
            <a:ext cx="12192000" cy="683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32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D19A99-6A5F-4771-BDD6-9BD4E7ED4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09"/>
            <a:ext cx="12192000" cy="682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10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DD458B-4F0F-4CC6-A7A9-437BB4BE4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478" y="3419477"/>
            <a:ext cx="19043" cy="190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25CC7B-2B14-4C9C-AE2B-38865FE3E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8" y="3571877"/>
            <a:ext cx="19043" cy="190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FD7200-7009-43C7-8E18-BC5CD552B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08"/>
            <a:ext cx="12192000" cy="683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60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410C07-0223-442F-BAD8-A72FDB0E4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0"/>
            <a:ext cx="12192000" cy="684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46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76F5A5-ACA0-4A8E-A6B0-AFB3DD83A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87"/>
            <a:ext cx="12192000" cy="678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47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851392-D7DF-49E4-A8CE-41DB97627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17"/>
            <a:ext cx="12192000" cy="682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3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6B84EB-D5DA-44CC-BAFF-4E085B806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050"/>
            <a:ext cx="12158662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87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61307E-2035-4BF4-8435-C64CE5A4B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38"/>
            <a:ext cx="12192000" cy="683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82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4BDD1E-AC9A-4E40-84A5-7AF773E42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96"/>
            <a:ext cx="12192000" cy="681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18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516EF4-C44D-413C-BBBB-12536A005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58"/>
            <a:ext cx="12192000" cy="682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62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275EFA-91FB-478E-A49B-C953806AF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80"/>
            <a:ext cx="12192000" cy="681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36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94734E-73C7-4178-858A-7BE0CC7F7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5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53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FA13A9-CCAE-45F3-8F9B-22054F9A0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84"/>
            <a:ext cx="12192000" cy="68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62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60</Words>
  <Application>Microsoft Office PowerPoint</Application>
  <PresentationFormat>Widescreen</PresentationFormat>
  <Paragraphs>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Russo Dennis</dc:creator>
  <cp:lastModifiedBy>Mustra Georgianne</cp:lastModifiedBy>
  <cp:revision>4</cp:revision>
  <dcterms:created xsi:type="dcterms:W3CDTF">2018-03-01T18:32:57Z</dcterms:created>
  <dcterms:modified xsi:type="dcterms:W3CDTF">2019-03-21T13:23:06Z</dcterms:modified>
</cp:coreProperties>
</file>